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802005" y="2347412"/>
            <a:ext cx="9089390" cy="1934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1604010" y="4282016"/>
            <a:ext cx="7485381" cy="3274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9891756" y="7033448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00糖尿病表紙00.pdf" descr="00糖尿病表紙0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2" y="0"/>
            <a:ext cx="10687237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07糖尿病09.pdf" descr="07糖尿病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5" y="64012"/>
            <a:ext cx="10665230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07糖尿病10.pdf" descr="07糖尿病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5" y="64012"/>
            <a:ext cx="10665230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07糖尿病11.pdf" descr="07糖尿病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5" y="64012"/>
            <a:ext cx="10665230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07糖尿病12.pdf" descr="07糖尿病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5" y="64012"/>
            <a:ext cx="10665230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7糖尿病13.pdf" descr="07糖尿病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5" y="64012"/>
            <a:ext cx="10665230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07糖尿病14.pdf" descr="07糖尿病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5" y="64012"/>
            <a:ext cx="10665230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07糖尿病15.pdf" descr="07糖尿病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5" y="64012"/>
            <a:ext cx="10665230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07糖尿病16.pdf" descr="07糖尿病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6" y="64012"/>
            <a:ext cx="10686148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07糖尿病17.pdf" descr="07糖尿病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" y="141250"/>
            <a:ext cx="10692004" cy="7273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07糖尿病18.pdf" descr="07糖尿病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" y="147600"/>
            <a:ext cx="10692004" cy="7273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01糖尿病01.pdf" descr="01糖尿病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10680700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2糖尿病02.pdf" descr="02糖尿病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9" y="395787"/>
            <a:ext cx="10686222" cy="6764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03糖尿病03.pdf" descr="03糖尿病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" y="64012"/>
            <a:ext cx="10692004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04糖尿病04.pdf" descr="04糖尿病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" y="64012"/>
            <a:ext cx="10692004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05糖尿病05.pdf" descr="05糖尿病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6" y="64012"/>
            <a:ext cx="10683848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06糖尿病06.pdf" descr="06糖尿病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5" y="64012"/>
            <a:ext cx="10665230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7糖尿病07.pdf" descr="07糖尿病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5" y="64012"/>
            <a:ext cx="10665230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07糖尿病08.pdf" descr="07糖尿病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5" y="64012"/>
            <a:ext cx="10665230" cy="742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ユーザー設定</PresentationFormat>
  <Paragraphs>0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Helvetica Neue</vt:lpstr>
      <vt:lpstr>Calibri</vt:lpstr>
      <vt:lpstr>Helvetica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lions</dc:creator>
  <cp:lastModifiedBy>lions</cp:lastModifiedBy>
  <cp:revision>1</cp:revision>
  <dcterms:modified xsi:type="dcterms:W3CDTF">2018-10-22T08:14:51Z</dcterms:modified>
</cp:coreProperties>
</file>