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93"/>
    <a:srgbClr val="59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54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2B1FB68-72D1-839A-0779-D03675856C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D643F9-CC6D-9293-F9BA-469B8A7E8A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9865A-5802-4D1E-9A9E-E6DD148C02FA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B981E8-E9E0-F282-49B8-54DE922C47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5F8132-D9C2-0DF7-1313-86B1007BD3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A95E5-F999-4F77-8885-4C311082C9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008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13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546C21E8-2F83-5EAF-7D84-58795394B0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5212"/>
            <a:ext cx="12801600" cy="691420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E5F42C-F92E-3C46-5617-6193089ED6D3}"/>
              </a:ext>
            </a:extLst>
          </p:cNvPr>
          <p:cNvSpPr txBox="1"/>
          <p:nvPr userDrawn="1"/>
        </p:nvSpPr>
        <p:spPr>
          <a:xfrm>
            <a:off x="7051249" y="1183066"/>
            <a:ext cx="512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>
                <a:solidFill>
                  <a:srgbClr val="595757"/>
                </a:solidFill>
              </a:rPr>
              <a:t>What is a Lions club?</a:t>
            </a:r>
            <a:endParaRPr kumimoji="1" lang="ja-JP" altLang="en-US" dirty="0">
              <a:solidFill>
                <a:srgbClr val="595757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DAD496-6046-AE5A-254E-A3871F6ABFB0}"/>
              </a:ext>
            </a:extLst>
          </p:cNvPr>
          <p:cNvSpPr txBox="1"/>
          <p:nvPr userDrawn="1"/>
        </p:nvSpPr>
        <p:spPr>
          <a:xfrm>
            <a:off x="7051249" y="1489884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令和のライオンズクラブに</a:t>
            </a:r>
            <a:endParaRPr kumimoji="1" lang="en-US" altLang="ja-JP" sz="3300" dirty="0">
              <a:solidFill>
                <a:srgbClr val="004F9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入るしかない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CD956E-AF08-5DBC-5D47-73BAE3323A08}"/>
              </a:ext>
            </a:extLst>
          </p:cNvPr>
          <p:cNvSpPr txBox="1"/>
          <p:nvPr userDrawn="1"/>
        </p:nvSpPr>
        <p:spPr>
          <a:xfrm>
            <a:off x="949569" y="8557846"/>
            <a:ext cx="1957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5596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509E60-A4E5-0ED3-807E-86AC14E57301}"/>
              </a:ext>
            </a:extLst>
          </p:cNvPr>
          <p:cNvSpPr txBox="1"/>
          <p:nvPr/>
        </p:nvSpPr>
        <p:spPr>
          <a:xfrm>
            <a:off x="7051249" y="1489884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令和のライオンズクラブに</a:t>
            </a:r>
            <a:endParaRPr kumimoji="1" lang="en-US" altLang="ja-JP" sz="3300" dirty="0">
              <a:solidFill>
                <a:srgbClr val="004F9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300" dirty="0">
                <a:solidFill>
                  <a:srgbClr val="004F9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入るしかない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1895502-4326-E6A0-0905-0D38BA9090C7}"/>
              </a:ext>
            </a:extLst>
          </p:cNvPr>
          <p:cNvSpPr txBox="1"/>
          <p:nvPr/>
        </p:nvSpPr>
        <p:spPr>
          <a:xfrm>
            <a:off x="7051249" y="1183066"/>
            <a:ext cx="5129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>
                <a:solidFill>
                  <a:srgbClr val="595757"/>
                </a:solidFill>
              </a:rPr>
              <a:t>What is a Lions club?</a:t>
            </a:r>
            <a:endParaRPr kumimoji="1" lang="ja-JP" altLang="en-US" dirty="0">
              <a:solidFill>
                <a:srgbClr val="595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915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13</Words>
  <Application>Microsoft Office PowerPoint</Application>
  <PresentationFormat>A3 297x420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</dc:creator>
  <cp:lastModifiedBy>高松 順一</cp:lastModifiedBy>
  <cp:revision>4</cp:revision>
  <dcterms:created xsi:type="dcterms:W3CDTF">2022-06-03T03:46:17Z</dcterms:created>
  <dcterms:modified xsi:type="dcterms:W3CDTF">2022-06-17T11:23:35Z</dcterms:modified>
</cp:coreProperties>
</file>