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1" autoAdjust="0"/>
    <p:restoredTop sz="94660"/>
  </p:normalViewPr>
  <p:slideViewPr>
    <p:cSldViewPr snapToGrid="0">
      <p:cViewPr varScale="1">
        <p:scale>
          <a:sx n="99" d="100"/>
          <a:sy n="99" d="100"/>
        </p:scale>
        <p:origin x="154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1522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図 6" descr="図形&#10;&#10;自動的に生成された説明">
            <a:extLst>
              <a:ext uri="{FF2B5EF4-FFF2-40B4-BE49-F238E27FC236}">
                <a16:creationId xmlns:a16="http://schemas.microsoft.com/office/drawing/2014/main" id="{DE18C57C-D0E4-7375-63DB-646D11AC51D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0230"/>
            <a:ext cx="6858000" cy="909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40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defTabSz="685800" rtl="0" eaLnBrk="1" latinLnBrk="0" hangingPunct="1">
        <a:lnSpc>
          <a:spcPct val="150000"/>
        </a:lnSpc>
        <a:spcBef>
          <a:spcPct val="0"/>
        </a:spcBef>
        <a:buNone/>
        <a:defRPr kumimoji="1" sz="3300" kern="1200">
          <a:solidFill>
            <a:schemeClr val="accent1">
              <a:lumMod val="50000"/>
            </a:schemeClr>
          </a:solidFill>
          <a:latin typeface="HGPｺﾞｼｯｸE" panose="020B0900000000000000" pitchFamily="50" charset="-128"/>
          <a:ea typeface="HGPｺﾞｼｯｸE" panose="020B0900000000000000" pitchFamily="50" charset="-128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kumimoji="1"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kumimoji="1"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FE59205-D488-3786-8C3D-0CA0F3DB5C0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514350" y="1621191"/>
            <a:ext cx="5829300" cy="1603272"/>
          </a:xfrm>
          <a:prstGeom prst="rect">
            <a:avLst/>
          </a:prstGeom>
        </p:spPr>
        <p:txBody>
          <a:bodyPr/>
          <a:lstStyle/>
          <a:p>
            <a:endParaRPr kumimoji="1" lang="ja-JP" altLang="en-US" dirty="0"/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D140FB46-D9DB-8736-D078-26530651F3A2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040130" y="7565457"/>
            <a:ext cx="5143500" cy="719352"/>
          </a:xfrm>
          <a:prstGeom prst="rect">
            <a:avLst/>
          </a:prstGeom>
        </p:spPr>
        <p:txBody>
          <a:bodyPr/>
          <a:lstStyle/>
          <a:p>
            <a:endParaRPr kumimoji="1" lang="ja-JP" altLang="en-US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41412220-3095-1645-BF2C-8875B882A11C}"/>
              </a:ext>
            </a:extLst>
          </p:cNvPr>
          <p:cNvSpPr txBox="1"/>
          <p:nvPr/>
        </p:nvSpPr>
        <p:spPr>
          <a:xfrm>
            <a:off x="4138863" y="856648"/>
            <a:ext cx="20447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/>
              <a:t>キャッチコピー</a:t>
            </a:r>
            <a:endParaRPr kumimoji="1" lang="en-US" altLang="ja-JP" sz="1600" dirty="0"/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DB6172C5-7A21-A692-262C-85EBC587B614}"/>
              </a:ext>
            </a:extLst>
          </p:cNvPr>
          <p:cNvSpPr txBox="1"/>
          <p:nvPr/>
        </p:nvSpPr>
        <p:spPr>
          <a:xfrm>
            <a:off x="1105301" y="8940264"/>
            <a:ext cx="20447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/>
              <a:t>クラブ名</a:t>
            </a:r>
            <a:endParaRPr kumimoji="1" lang="en-US" altLang="ja-JP" sz="1600" dirty="0"/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3AB6DE93-EC6B-6FDC-A855-DE418E9DBF01}"/>
              </a:ext>
            </a:extLst>
          </p:cNvPr>
          <p:cNvSpPr txBox="1"/>
          <p:nvPr/>
        </p:nvSpPr>
        <p:spPr>
          <a:xfrm>
            <a:off x="1105301" y="9278818"/>
            <a:ext cx="20447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/>
              <a:t>電話</a:t>
            </a:r>
            <a:endParaRPr kumimoji="1" lang="en-US" altLang="ja-JP" sz="1600" dirty="0"/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8A686C8B-D69B-F502-A76B-F730A43188A5}"/>
              </a:ext>
            </a:extLst>
          </p:cNvPr>
          <p:cNvSpPr txBox="1"/>
          <p:nvPr/>
        </p:nvSpPr>
        <p:spPr>
          <a:xfrm>
            <a:off x="3875772" y="8940264"/>
            <a:ext cx="20447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1600" dirty="0"/>
              <a:t>E-mail</a:t>
            </a: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18FE3950-C624-BD0F-32DD-E5046386EDF3}"/>
              </a:ext>
            </a:extLst>
          </p:cNvPr>
          <p:cNvSpPr txBox="1"/>
          <p:nvPr/>
        </p:nvSpPr>
        <p:spPr>
          <a:xfrm>
            <a:off x="3875772" y="9278818"/>
            <a:ext cx="20447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1600" dirty="0"/>
              <a:t>URL</a:t>
            </a:r>
          </a:p>
        </p:txBody>
      </p:sp>
    </p:spTree>
    <p:extLst>
      <p:ext uri="{BB962C8B-B14F-4D97-AF65-F5344CB8AC3E}">
        <p14:creationId xmlns:p14="http://schemas.microsoft.com/office/powerpoint/2010/main" val="2247139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</TotalTime>
  <Words>5</Words>
  <Application>Microsoft Office PowerPoint</Application>
  <PresentationFormat>A4 210 x 297 mm</PresentationFormat>
  <Paragraphs>5</Paragraphs>
  <Slides>1</Slides>
  <Notes>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3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</vt:i4>
      </vt:variant>
    </vt:vector>
  </HeadingPairs>
  <TitlesOfParts>
    <vt:vector size="5" baseType="lpstr">
      <vt:lpstr>HGPｺﾞｼｯｸE</vt:lpstr>
      <vt:lpstr>Arial</vt:lpstr>
      <vt:lpstr>Calibri</vt:lpstr>
      <vt:lpstr>Office テーマ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プレゼンテーション</dc:title>
  <dc:creator>aya</dc:creator>
  <cp:lastModifiedBy>aya</cp:lastModifiedBy>
  <cp:revision>1</cp:revision>
  <dcterms:created xsi:type="dcterms:W3CDTF">2022-05-01T07:55:40Z</dcterms:created>
  <dcterms:modified xsi:type="dcterms:W3CDTF">2022-05-01T08:47:49Z</dcterms:modified>
</cp:coreProperties>
</file>