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88" r:id="rId9"/>
    <p:sldId id="263" r:id="rId10"/>
    <p:sldId id="265" r:id="rId11"/>
    <p:sldId id="266" r:id="rId12"/>
    <p:sldId id="267" r:id="rId13"/>
    <p:sldId id="268" r:id="rId14"/>
    <p:sldId id="271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1" r:id="rId28"/>
    <p:sldId id="283" r:id="rId29"/>
    <p:sldId id="284" r:id="rId30"/>
    <p:sldId id="285" r:id="rId31"/>
    <p:sldId id="286" r:id="rId32"/>
    <p:sldId id="287" r:id="rId33"/>
    <p:sldId id="289" r:id="rId34"/>
    <p:sldId id="290" r:id="rId35"/>
    <p:sldId id="291" r:id="rId36"/>
    <p:sldId id="292" r:id="rId37"/>
    <p:sldId id="304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6" r:id="rId50"/>
    <p:sldId id="305" r:id="rId51"/>
    <p:sldId id="307" r:id="rId52"/>
    <p:sldId id="308" r:id="rId53"/>
    <p:sldId id="309" r:id="rId54"/>
    <p:sldId id="310" r:id="rId55"/>
    <p:sldId id="311" r:id="rId5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940" autoAdjust="0"/>
  </p:normalViewPr>
  <p:slideViewPr>
    <p:cSldViewPr snapToGrid="0">
      <p:cViewPr varScale="1">
        <p:scale>
          <a:sx n="105" d="100"/>
          <a:sy n="105" d="100"/>
        </p:scale>
        <p:origin x="18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62A8A9-7C3D-4395-871E-38186C1837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917047F-23B4-4D34-8186-2804A49B2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621F736-EB16-466B-B10E-67A345E4D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9599-30C6-4B3C-BEFB-EDA115E7E8C3}" type="datetimeFigureOut">
              <a:rPr kumimoji="1" lang="ja-JP" altLang="en-US" smtClean="0"/>
              <a:t>2021/8/2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5B69378-46B5-4FBE-81F3-F3DC389F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3D738AD-6EC4-4DE8-9E5E-54EC49F16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85E4-A32F-4167-A349-46257C366F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6857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0364F6-EE90-42A2-8462-9D692141C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BC97CA4-CBE0-4212-809F-E07E23AC1D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527BDE0-D79A-41C2-AEAD-4F6E9A96B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9599-30C6-4B3C-BEFB-EDA115E7E8C3}" type="datetimeFigureOut">
              <a:rPr kumimoji="1" lang="ja-JP" altLang="en-US" smtClean="0"/>
              <a:t>2021/8/2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1DAD8F-6523-4E4E-8F99-A7757C47F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075219B-0CB6-4ADC-95F1-474392666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85E4-A32F-4167-A349-46257C366F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4810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0BAE719-BB39-4ABB-AC83-254EC003E7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2568D91-D8DB-48BD-B385-BA48D22C25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A96EF18-8613-48A0-A759-5C8AFD616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9599-30C6-4B3C-BEFB-EDA115E7E8C3}" type="datetimeFigureOut">
              <a:rPr kumimoji="1" lang="ja-JP" altLang="en-US" smtClean="0"/>
              <a:t>2021/8/2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0110C1-C565-454D-834A-735832DB9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B88038B-7908-47AB-920B-B25170AEF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85E4-A32F-4167-A349-46257C366F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8661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786DB3-822D-4C64-8DCE-7B847BE34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13943E-7853-48CC-9BED-84BC9648E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7BB3713-72C3-47D2-87BE-26F3BB3AA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9599-30C6-4B3C-BEFB-EDA115E7E8C3}" type="datetimeFigureOut">
              <a:rPr kumimoji="1" lang="ja-JP" altLang="en-US" smtClean="0"/>
              <a:t>2021/8/2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D74D44-7894-4B70-A7DB-8C0293574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2A9F700-3F98-4EC5-9649-E962BF3D1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85E4-A32F-4167-A349-46257C366F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1307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00E74A-56B1-4238-A6C8-E6EDA76B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5AB236E-BD4E-4685-ADBC-DBDD26D07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6474804-39AF-48C0-BF9E-68122E42D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9599-30C6-4B3C-BEFB-EDA115E7E8C3}" type="datetimeFigureOut">
              <a:rPr kumimoji="1" lang="ja-JP" altLang="en-US" smtClean="0"/>
              <a:t>2021/8/2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7FD918-F873-4424-A685-D94B32415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661EBA-FCC1-4CFE-8B25-A53B94323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85E4-A32F-4167-A349-46257C366F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2981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A8ECCA-98D3-4E4B-A933-19E84AEC5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EC19FAB-59FF-4910-820F-48D607B56F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99D4D89-CE3D-47B9-ACCF-33593DA759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D51B81D-40A7-4F62-ABE6-C2DA538A0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9599-30C6-4B3C-BEFB-EDA115E7E8C3}" type="datetimeFigureOut">
              <a:rPr kumimoji="1" lang="ja-JP" altLang="en-US" smtClean="0"/>
              <a:t>2021/8/2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2BF1175-FAE3-481B-AC7B-45856C0B3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224F783-30D1-478D-A27E-2B022F153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85E4-A32F-4167-A349-46257C366F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1250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5D01ED-6A7E-4457-B41D-F3BF530C7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AF20A6A-2EA7-4ACB-B60C-C40EC72A8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83695CB-4524-4D8C-9E72-77B6887D5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D95D9A7-2BB1-486F-92DB-05B75E0B5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EDD69FC-4730-474C-8458-BE86468D67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75E9CEC-61EB-4BBC-A044-29DC204D0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9599-30C6-4B3C-BEFB-EDA115E7E8C3}" type="datetimeFigureOut">
              <a:rPr kumimoji="1" lang="ja-JP" altLang="en-US" smtClean="0"/>
              <a:t>2021/8/2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9FF6155-CDAB-40A1-9A87-BA6F53A90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9288EC6-4545-4ED7-A86C-691F2B393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85E4-A32F-4167-A349-46257C366F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1537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3B16C4-6BA1-4CE9-A335-A0B757F36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4015868-1A2F-495F-9B6D-AEA4D4E19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9599-30C6-4B3C-BEFB-EDA115E7E8C3}" type="datetimeFigureOut">
              <a:rPr kumimoji="1" lang="ja-JP" altLang="en-US" smtClean="0"/>
              <a:t>2021/8/2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DFC890A-DD8B-4832-9522-63C762ABF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6C83C5C-7799-43E7-9DFA-4317B8078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85E4-A32F-4167-A349-46257C366F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367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0CD4C99-25B6-4FB6-BE0F-B6A4B57AE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9599-30C6-4B3C-BEFB-EDA115E7E8C3}" type="datetimeFigureOut">
              <a:rPr kumimoji="1" lang="ja-JP" altLang="en-US" smtClean="0"/>
              <a:t>2021/8/2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C0E7BDC-8373-4634-B4D5-31E123655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CD3B8AC-E62A-46A2-B07F-C25E16506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85E4-A32F-4167-A349-46257C366F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3088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2FB9D9-CE74-422C-B25B-A1D9AF2E1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F26285-387C-468F-BAE3-54BA6F061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C5841FE-A1DA-49D7-9A28-7ADF290B5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D1C251A-34FA-4BB3-A084-5E3C5D04D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9599-30C6-4B3C-BEFB-EDA115E7E8C3}" type="datetimeFigureOut">
              <a:rPr kumimoji="1" lang="ja-JP" altLang="en-US" smtClean="0"/>
              <a:t>2021/8/2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CA93BDC-62F9-46D4-9EB9-D22AE854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B5DD636-E9B2-40E8-A808-9C5E2315B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85E4-A32F-4167-A349-46257C366F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9780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C5386E-629A-4CFF-B966-10B9B4F24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A5529FE-DC0B-4A54-80F5-FB22962A63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3FCAB5F-8BD4-4991-9968-DFABBA469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88E6E57-FF9C-4572-88CD-785D04956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9599-30C6-4B3C-BEFB-EDA115E7E8C3}" type="datetimeFigureOut">
              <a:rPr kumimoji="1" lang="ja-JP" altLang="en-US" smtClean="0"/>
              <a:t>2021/8/2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25D69A-3302-4179-9EC2-1862AFD61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E4EEAA0-B0E8-4A28-9EF8-716FCA41C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85E4-A32F-4167-A349-46257C366F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0220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B03A95F-46D7-4BE6-971E-181DB32AC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DBEB734-BBF3-4F32-B3A2-6F2F40650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B742EAD-5D2A-42D2-982E-042D4EE705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59599-30C6-4B3C-BEFB-EDA115E7E8C3}" type="datetimeFigureOut">
              <a:rPr kumimoji="1" lang="ja-JP" altLang="en-US" smtClean="0"/>
              <a:t>2021/8/2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BF62A0-99F9-4E88-92FA-3943055EDA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AAD2A3F-D495-4FF2-AE4B-10F376D6F4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985E4-A32F-4167-A349-46257C366F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479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561"/>
            <a:ext cx="1396390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64296"/>
            <a:ext cx="1396390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86760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BA9E676-A8FC-4C2F-8D78-C13ED8ABD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86760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23905" y="4529611"/>
            <a:ext cx="1820095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ECD79B5-5FC5-495F-BFD6-346C16E78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23905" y="4529611"/>
            <a:ext cx="1820095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C1D3151-5F97-4860-B56C-C98BD62C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6423" y="819446"/>
            <a:ext cx="6563528" cy="540246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2D9D048-3063-435A-8C23-26C1907E9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6423" y="819446"/>
            <a:ext cx="6563528" cy="5402463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0236" y="727769"/>
            <a:ext cx="6563527" cy="5402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46CB0DD-A59A-41B3-B4E5-BCA3F75134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6150" y="1344304"/>
            <a:ext cx="5588759" cy="2843702"/>
          </a:xfrm>
        </p:spPr>
        <p:txBody>
          <a:bodyPr>
            <a:normAutofit/>
          </a:bodyPr>
          <a:lstStyle/>
          <a:p>
            <a:r>
              <a:rPr kumimoji="1" lang="ja-JP" altLang="en-US" sz="4700" dirty="0">
                <a:solidFill>
                  <a:schemeClr val="bg1"/>
                </a:solidFill>
              </a:rPr>
              <a:t>新会員カリキュラム　</a:t>
            </a:r>
            <a:r>
              <a:rPr kumimoji="1" lang="en-US" altLang="ja-JP" sz="4700" dirty="0">
                <a:solidFill>
                  <a:schemeClr val="bg1"/>
                </a:solidFill>
              </a:rPr>
              <a:t>A-1</a:t>
            </a:r>
            <a:br>
              <a:rPr kumimoji="1" lang="en-US" altLang="ja-JP" sz="4700" dirty="0">
                <a:solidFill>
                  <a:schemeClr val="bg1"/>
                </a:solidFill>
              </a:rPr>
            </a:br>
            <a:endParaRPr kumimoji="1" lang="ja-JP" altLang="en-US" sz="4700" dirty="0">
              <a:solidFill>
                <a:schemeClr val="bg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2084" y="4786746"/>
            <a:ext cx="465545" cy="62072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6C541AE-9B02-44C0-B8C6-B2DEA7ED3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2084" y="4786746"/>
            <a:ext cx="465545" cy="62072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0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1C5847B3-5391-4D50-ACA4-807C5008B6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617" r="2" b="2"/>
          <a:stretch/>
        </p:blipFill>
        <p:spPr>
          <a:xfrm>
            <a:off x="-52126" y="0"/>
            <a:ext cx="915530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510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C5DB3-2C05-4663-8B32-A3DFB6EDB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79E51C0-3578-40BB-8A01-B33F40AEC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4560156-B444-4D87-B0A5-55A881368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185" y="-126345"/>
            <a:ext cx="9334370" cy="698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98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E4354C-D7AA-4F58-B4E2-F0B1A708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5C3ADD3-7630-4C70-A354-93293F6E5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FB4DF17-1E07-4F7E-ABED-98B074FD0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61999" cy="684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044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4A38FE-6045-4A14-BA42-E60914FCA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F93B0D2-1C15-45D5-9425-518DF5F8A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A86172B-CEC8-4CB0-A9CB-E78F6875D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175" y="-1"/>
            <a:ext cx="9177175" cy="683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91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21EE28-9FAE-4F19-8A70-5BB41F15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1799B46-C5D8-4FB6-A9F2-41B8248BC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6A34108-DDFD-4798-B368-C0A1C54A3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14300"/>
            <a:ext cx="9290315" cy="69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12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4565497-F321-4D7F-84C0-DC3C7D352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6582"/>
            <a:ext cx="9144000" cy="6971166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00936B41-26FC-49C7-83D7-7136A8041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0BB4721-236C-4909-8C6F-40C102745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9091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9C9284-DD56-49D7-AE84-0F845B090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225B8E-A981-4B94-9FCE-036778CC0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FEE5211-94B7-4C74-83EF-ABC708535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6679"/>
            <a:ext cx="9143999" cy="691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12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561"/>
            <a:ext cx="1396390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64296"/>
            <a:ext cx="1396390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86760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BA9E676-A8FC-4C2F-8D78-C13ED8ABD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86760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23905" y="4529611"/>
            <a:ext cx="1820095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ECD79B5-5FC5-495F-BFD6-346C16E78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23905" y="4529611"/>
            <a:ext cx="1820095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C1D3151-5F97-4860-B56C-C98BD62C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6423" y="819446"/>
            <a:ext cx="6563528" cy="540246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2D9D048-3063-435A-8C23-26C1907E9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6423" y="819446"/>
            <a:ext cx="6563528" cy="5402463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0236" y="727769"/>
            <a:ext cx="6563527" cy="5402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C2F5558-2D68-42E7-891A-D54885766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150" y="1344304"/>
            <a:ext cx="5588759" cy="28437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kumimoji="1" lang="ja-JP" altLang="en-US" sz="4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新会員カリキュラム　</a:t>
            </a:r>
            <a:r>
              <a:rPr lang="en-US" altLang="ja-JP" sz="47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B-3</a:t>
            </a:r>
            <a:br>
              <a:rPr kumimoji="1" lang="en-US" altLang="ja-JP" sz="4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kumimoji="1" lang="en-US" altLang="ja-JP" sz="47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2084" y="4786746"/>
            <a:ext cx="465545" cy="62072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6C541AE-9B02-44C0-B8C6-B2DEA7ED3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2084" y="4786746"/>
            <a:ext cx="465545" cy="62072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7B23F3-BB87-4F84-B3A0-AF7F2695B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7335C45-E3A9-4A92-8E16-2FA64F13D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0000000-0008-0000-0400-00000E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54930" cy="6849820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3082751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0400C24-FE2C-4D37-8E8C-81B6D6E7C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0" y="0"/>
            <a:ext cx="911612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58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522E6E7-CA7E-4C80-A0C3-A425562C9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4665"/>
            <a:ext cx="9143999" cy="702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35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19B4AA7-1964-4538-ADDE-3DE0687B6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86" y="0"/>
            <a:ext cx="9154486" cy="685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613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0000000-0008-0000-0400-000013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76" y="0"/>
            <a:ext cx="9159676" cy="6846283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526610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0000000-0008-0000-0400-000014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33" y="0"/>
            <a:ext cx="9158233" cy="6847358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830107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1BA7663-0114-4EC3-80EE-53794D9AF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49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0F33CEA-4B1F-4C2A-AB20-688A1ACAB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242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EECB0E8-4EE5-441D-BF8B-A9448960B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103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561"/>
            <a:ext cx="1396390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64296"/>
            <a:ext cx="1396390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86760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BA9E676-A8FC-4C2F-8D78-C13ED8ABD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86760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23905" y="4529611"/>
            <a:ext cx="1820095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ECD79B5-5FC5-495F-BFD6-346C16E78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23905" y="4529611"/>
            <a:ext cx="1820095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C1D3151-5F97-4860-B56C-C98BD62C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6423" y="819446"/>
            <a:ext cx="6563528" cy="540246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2D9D048-3063-435A-8C23-26C1907E9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6423" y="819446"/>
            <a:ext cx="6563528" cy="5402463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0236" y="727769"/>
            <a:ext cx="6563527" cy="5402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C2F5558-2D68-42E7-891A-D54885766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150" y="1344304"/>
            <a:ext cx="5588759" cy="28437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kumimoji="1" lang="ja-JP" altLang="en-US" sz="4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新会員カリキュラム　</a:t>
            </a:r>
            <a:r>
              <a:rPr lang="en-US" altLang="ja-JP" sz="47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B-4</a:t>
            </a:r>
            <a:br>
              <a:rPr kumimoji="1" lang="en-US" altLang="ja-JP" sz="4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kumimoji="1" lang="en-US" altLang="ja-JP" sz="47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2084" y="4786746"/>
            <a:ext cx="465545" cy="62072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6C541AE-9B02-44C0-B8C6-B2DEA7ED3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2084" y="4786746"/>
            <a:ext cx="465545" cy="62072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1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B1200A6-8946-43AA-8F12-3C016C08D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3856"/>
            <a:ext cx="9062357" cy="613414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188AA69-4306-45E3-9FB9-9E83AB8F712C}"/>
              </a:ext>
            </a:extLst>
          </p:cNvPr>
          <p:cNvSpPr txBox="1"/>
          <p:nvPr/>
        </p:nvSpPr>
        <p:spPr>
          <a:xfrm>
            <a:off x="473529" y="179614"/>
            <a:ext cx="383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日本地域から準地域</a:t>
            </a:r>
          </a:p>
        </p:txBody>
      </p:sp>
    </p:spTree>
    <p:extLst>
      <p:ext uri="{BB962C8B-B14F-4D97-AF65-F5344CB8AC3E}">
        <p14:creationId xmlns:p14="http://schemas.microsoft.com/office/powerpoint/2010/main" val="19499652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5D2032-AACC-464B-B568-E2C2E246D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9894C6B-5C34-4849-B8AE-61E468416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DDAED96-A696-427E-9C39-5839DFD47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1108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5946A5-31D7-4D9C-BA5F-FA4A708CA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"/>
            <a:ext cx="7886700" cy="914400"/>
          </a:xfrm>
        </p:spPr>
        <p:txBody>
          <a:bodyPr>
            <a:normAutofit/>
          </a:bodyPr>
          <a:lstStyle/>
          <a:p>
            <a:r>
              <a:rPr kumimoji="1" lang="ja-JP" altLang="en-US" sz="2000" b="1" dirty="0"/>
              <a:t>組織図を完成して下さい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F85E841-2F20-48F8-A934-59E7F1F3C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3807"/>
            <a:ext cx="9144000" cy="626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703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DF6DCACD-FD15-4C7A-B974-2822D33CD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145"/>
            <a:ext cx="9144000" cy="700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65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E54644-1C4A-4D27-8BEF-B51A45E31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3A18A7-CC95-4ACC-BEF6-83F6529B3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4A92502-7FDD-4B27-A007-E8B4E0BBA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080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622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BC9C4E-2145-409B-B8E2-904324EF4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AB38A4-ACF8-4461-8EFC-FF0FB4D4D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EFEE550-BA06-4CDA-802A-DD00583EE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1456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438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49BDDB-7C20-4C5F-A537-467B89A9F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7F3D713-2695-4DB5-B440-E6172C736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5363D74-1307-4FF6-85AA-89BC2BA15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08957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0685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D3481D-98CF-45B4-9545-813F46E7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60267A-958F-4136-A7A2-0367AC612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A1C569F-FBF7-42E7-B0A4-065C90478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025" y="0"/>
            <a:ext cx="9240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746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510C939-725A-4F61-856F-5F538F5AA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0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542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7527562-C37C-422C-9210-56D9F989EA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26" r="2" b="2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367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コンテンツ プレースホルダー 3" descr="グラフィカル ユーザー インターフェイス, テキスト&#10;&#10;自動的に生成された説明">
            <a:extLst>
              <a:ext uri="{FF2B5EF4-FFF2-40B4-BE49-F238E27FC236}">
                <a16:creationId xmlns:a16="http://schemas.microsoft.com/office/drawing/2014/main" id="{EC34CD4F-2002-4D8B-A3FD-3B993023DA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334" r="2" b="2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065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561"/>
            <a:ext cx="1396390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64296"/>
            <a:ext cx="1396390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86760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BA9E676-A8FC-4C2F-8D78-C13ED8ABD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86760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23905" y="4529611"/>
            <a:ext cx="1820095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ECD79B5-5FC5-495F-BFD6-346C16E78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23905" y="4529611"/>
            <a:ext cx="1820095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C1D3151-5F97-4860-B56C-C98BD62C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6423" y="819446"/>
            <a:ext cx="6563528" cy="540246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2D9D048-3063-435A-8C23-26C1907E9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6423" y="819446"/>
            <a:ext cx="6563528" cy="5402463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0236" y="727769"/>
            <a:ext cx="6563527" cy="5402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C2F5558-2D68-42E7-891A-D54885766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150" y="1344304"/>
            <a:ext cx="5588759" cy="28437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kumimoji="1" lang="ja-JP" altLang="en-US" sz="4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新会員カリキュラム　</a:t>
            </a:r>
            <a:r>
              <a:rPr lang="en-US" altLang="ja-JP" sz="4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B-</a:t>
            </a:r>
            <a:r>
              <a:rPr lang="ja-JP" altLang="en-US" sz="4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５</a:t>
            </a:r>
            <a:br>
              <a:rPr kumimoji="1" lang="en-US" altLang="ja-JP" sz="4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kumimoji="1" lang="en-US" altLang="ja-JP" sz="47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2084" y="4786746"/>
            <a:ext cx="465545" cy="62072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6C541AE-9B02-44C0-B8C6-B2DEA7ED3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2084" y="4786746"/>
            <a:ext cx="465545" cy="62072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67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1E06D1E-3A78-416C-8241-28F20D2BC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0101"/>
            <a:ext cx="9157491" cy="60579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D5038F2-962F-4F6F-810A-459A7091A6A7}"/>
              </a:ext>
            </a:extLst>
          </p:cNvPr>
          <p:cNvSpPr txBox="1"/>
          <p:nvPr/>
        </p:nvSpPr>
        <p:spPr>
          <a:xfrm>
            <a:off x="489857" y="155181"/>
            <a:ext cx="4914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自分のクラブを知る</a:t>
            </a:r>
          </a:p>
        </p:txBody>
      </p:sp>
    </p:spTree>
    <p:extLst>
      <p:ext uri="{BB962C8B-B14F-4D97-AF65-F5344CB8AC3E}">
        <p14:creationId xmlns:p14="http://schemas.microsoft.com/office/powerpoint/2010/main" val="40518625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2BEC71-A41B-4FB8-9802-841068B82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C7E4AC4-F85A-457D-A2D6-7AB3D10C0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51E3D94-DFFD-4F8F-8ADC-944496C2D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577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594D3366-00BF-4F5B-AAAB-79C892745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0"/>
            <a:ext cx="9220200" cy="724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1130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B0EF933-F1C3-422E-A4AA-1B9947573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71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164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7A677C6-40B9-4089-8AC9-C5A52056A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0650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532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E6A2A97-076C-44F5-9561-A4C29A020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4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34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665DD07-458B-4E12-BD06-75C03A5D3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10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686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0A793C2-CCA0-4378-971E-216AF76CA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4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0902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7FA89E-32B6-4BD9-8667-1FF45E97C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48FC739-07C0-47EC-B3F6-8FBA01620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736D2A0-D942-4F7A-A145-8F7DADB47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08575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212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220F36-FA46-4AC9-839B-39738993D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65647F-8139-43E3-8796-E9FC75604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B07BFC9-08A9-4221-9AAB-94D47A682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481"/>
            <a:ext cx="9179681" cy="682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426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6D3DC4-59F4-46BD-BCC6-5505820A9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E1B641B-DFD4-49AC-8A9A-A65014F32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7075133-F73A-4A28-AC2C-8AA20BE9B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824"/>
            <a:ext cx="9128609" cy="680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984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0D144E4-ED9D-468A-9853-8D9248847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59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969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561"/>
            <a:ext cx="1396390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64296"/>
            <a:ext cx="1396390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86760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BA9E676-A8FC-4C2F-8D78-C13ED8ABD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86760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23905" y="4529611"/>
            <a:ext cx="1820095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ECD79B5-5FC5-495F-BFD6-346C16E78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23905" y="4529611"/>
            <a:ext cx="1820095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C1D3151-5F97-4860-B56C-C98BD62C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6423" y="819446"/>
            <a:ext cx="6563528" cy="540246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2D9D048-3063-435A-8C23-26C1907E9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6423" y="819446"/>
            <a:ext cx="6563528" cy="5402463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0236" y="727769"/>
            <a:ext cx="6563527" cy="5402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C2F5558-2D68-42E7-891A-D54885766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146" y="1885965"/>
            <a:ext cx="5588759" cy="28437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kumimoji="1" lang="ja-JP" altLang="en-US" sz="4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新会員カリキュラム　</a:t>
            </a:r>
            <a:r>
              <a:rPr lang="en-US" altLang="ja-JP" sz="4700" dirty="0">
                <a:solidFill>
                  <a:schemeClr val="bg1"/>
                </a:solidFill>
              </a:rPr>
              <a:t>C-6</a:t>
            </a:r>
            <a:br>
              <a:rPr kumimoji="1" lang="en-US" altLang="ja-JP" sz="4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kumimoji="1" lang="en-US" altLang="ja-JP" sz="47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2084" y="4786746"/>
            <a:ext cx="465545" cy="62072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6C541AE-9B02-44C0-B8C6-B2DEA7ED3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2084" y="4786746"/>
            <a:ext cx="465545" cy="62072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5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キスト&#10;&#10;自動的に生成された説明">
            <a:extLst>
              <a:ext uri="{FF2B5EF4-FFF2-40B4-BE49-F238E27FC236}">
                <a16:creationId xmlns:a16="http://schemas.microsoft.com/office/drawing/2014/main" id="{9A057F6F-024E-47B4-A660-937F871FC2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8" r="459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283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5DA13053-61CB-4E6D-93F3-61FC0331C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728" y="257175"/>
            <a:ext cx="7282543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483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8A282DD-A990-4B0D-8CC2-99E1AD79E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372" y="687501"/>
            <a:ext cx="7119256" cy="569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4070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A7CCB57-FD42-4738-90B2-A277AE9B9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51" y="511628"/>
            <a:ext cx="8333639" cy="583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433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5F824A07-A7A1-4452-8A82-FE3A0E719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7586"/>
            <a:ext cx="9178573" cy="658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267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2894ECC-CA2A-4C9F-8AE2-C956E383D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06" y="242627"/>
            <a:ext cx="8662988" cy="661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52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7D2243C0-46B1-4873-BFA0-AAB65CAE6C58}"/>
              </a:ext>
            </a:extLst>
          </p:cNvPr>
          <p:cNvGrpSpPr/>
          <p:nvPr/>
        </p:nvGrpSpPr>
        <p:grpSpPr>
          <a:xfrm>
            <a:off x="513626" y="611981"/>
            <a:ext cx="8630374" cy="5634038"/>
            <a:chOff x="513626" y="611981"/>
            <a:chExt cx="8630374" cy="5634038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3F556E48-D300-4039-837F-45E92C403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3626" y="611981"/>
              <a:ext cx="8630374" cy="5634038"/>
            </a:xfrm>
            <a:prstGeom prst="rect">
              <a:avLst/>
            </a:prstGeom>
          </p:spPr>
        </p:pic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95089DAF-FF95-4FE8-8850-6AE478D06FEE}"/>
                </a:ext>
              </a:extLst>
            </p:cNvPr>
            <p:cNvSpPr txBox="1"/>
            <p:nvPr/>
          </p:nvSpPr>
          <p:spPr>
            <a:xfrm>
              <a:off x="2726871" y="5674119"/>
              <a:ext cx="55517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>
                  <a:solidFill>
                    <a:srgbClr val="FF0000"/>
                  </a:solidFill>
                </a:rPr>
                <a:t>Congratulation !!</a:t>
              </a:r>
              <a:endParaRPr kumimoji="1" lang="ja-JP" altLang="en-US" sz="2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815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 descr="テキスト&#10;&#10;自動的に生成された説明">
            <a:extLst>
              <a:ext uri="{FF2B5EF4-FFF2-40B4-BE49-F238E27FC236}">
                <a16:creationId xmlns:a16="http://schemas.microsoft.com/office/drawing/2014/main" id="{7BE37B1D-AC83-4D10-BB64-C1DF8E948B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14" b="-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86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 descr="壁に貼られたポスター&#10;&#10;低い精度で自動的に生成された説明">
            <a:extLst>
              <a:ext uri="{FF2B5EF4-FFF2-40B4-BE49-F238E27FC236}">
                <a16:creationId xmlns:a16="http://schemas.microsoft.com/office/drawing/2014/main" id="{DB77B6AF-428F-4149-800C-EE9394AA1D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983" b="2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035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561"/>
            <a:ext cx="1396390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64296"/>
            <a:ext cx="1396390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86760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BA9E676-A8FC-4C2F-8D78-C13ED8ABD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86760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23905" y="4529611"/>
            <a:ext cx="1820095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ECD79B5-5FC5-495F-BFD6-346C16E78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23905" y="4529611"/>
            <a:ext cx="1820095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C1D3151-5F97-4860-B56C-C98BD62C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6423" y="819446"/>
            <a:ext cx="6563528" cy="540246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2D9D048-3063-435A-8C23-26C1907E9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6423" y="819446"/>
            <a:ext cx="6563528" cy="5402463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0236" y="727769"/>
            <a:ext cx="6563527" cy="5402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46CB0DD-A59A-41B3-B4E5-BCA3F75134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6150" y="1344304"/>
            <a:ext cx="5588759" cy="2843702"/>
          </a:xfrm>
        </p:spPr>
        <p:txBody>
          <a:bodyPr>
            <a:normAutofit/>
          </a:bodyPr>
          <a:lstStyle/>
          <a:p>
            <a:r>
              <a:rPr kumimoji="1" lang="ja-JP" altLang="en-US" sz="4700" dirty="0">
                <a:solidFill>
                  <a:schemeClr val="bg1"/>
                </a:solidFill>
              </a:rPr>
              <a:t>新会員カリキュラム　</a:t>
            </a:r>
            <a:r>
              <a:rPr kumimoji="1" lang="en-US" altLang="ja-JP" sz="4700" dirty="0">
                <a:solidFill>
                  <a:schemeClr val="bg1"/>
                </a:solidFill>
              </a:rPr>
              <a:t>A-</a:t>
            </a:r>
            <a:r>
              <a:rPr kumimoji="1" lang="ja-JP" altLang="en-US" sz="4700" dirty="0">
                <a:solidFill>
                  <a:schemeClr val="bg1"/>
                </a:solidFill>
              </a:rPr>
              <a:t>２</a:t>
            </a:r>
            <a:br>
              <a:rPr kumimoji="1" lang="en-US" altLang="ja-JP" sz="4700" dirty="0">
                <a:solidFill>
                  <a:schemeClr val="bg1"/>
                </a:solidFill>
              </a:rPr>
            </a:br>
            <a:endParaRPr kumimoji="1" lang="ja-JP" altLang="en-US" sz="4700" dirty="0">
              <a:solidFill>
                <a:schemeClr val="bg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2084" y="4786746"/>
            <a:ext cx="465545" cy="62072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6C541AE-9B02-44C0-B8C6-B2DEA7ED3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2084" y="4786746"/>
            <a:ext cx="465545" cy="62072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14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7F9530C5-B0F6-4ABF-B242-D22544E7FF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48" r="-1" b="-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08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42</Words>
  <Application>Microsoft Office PowerPoint</Application>
  <PresentationFormat>画面に合わせる (4:3)</PresentationFormat>
  <Paragraphs>10</Paragraphs>
  <Slides>55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55</vt:i4>
      </vt:variant>
    </vt:vector>
  </HeadingPairs>
  <TitlesOfParts>
    <vt:vector size="59" baseType="lpstr">
      <vt:lpstr>游ゴシック</vt:lpstr>
      <vt:lpstr>游ゴシック Light</vt:lpstr>
      <vt:lpstr>Arial</vt:lpstr>
      <vt:lpstr>Office テーマ</vt:lpstr>
      <vt:lpstr>新会員カリキュラム　A-1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新会員カリキュラム　A-２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新会員カリキュラム　B-3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新会員カリキュラム　B-4 </vt:lpstr>
      <vt:lpstr>PowerPoint プレゼンテーション</vt:lpstr>
      <vt:lpstr>PowerPoint プレゼンテーション</vt:lpstr>
      <vt:lpstr>組織図を完成して下さい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新会員カリキュラム　B-５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新会員カリキュラム　C-6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笹部 美千代</dc:creator>
  <cp:lastModifiedBy>lions</cp:lastModifiedBy>
  <cp:revision>2</cp:revision>
  <dcterms:created xsi:type="dcterms:W3CDTF">2021-07-31T17:22:19Z</dcterms:created>
  <dcterms:modified xsi:type="dcterms:W3CDTF">2021-08-02T10:15:30Z</dcterms:modified>
</cp:coreProperties>
</file>